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2963228"/>
            <a:ext cx="7415927" cy="11206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8825"/>
              </a:lnSpc>
              <a:buNone/>
            </a:pPr>
            <a:r>
              <a:rPr lang="en-US" sz="7060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Bose PJ  </a:t>
            </a:r>
            <a:endParaRPr lang="en-US" sz="7060" dirty="0"/>
          </a:p>
        </p:txBody>
      </p:sp>
      <p:sp>
        <p:nvSpPr>
          <p:cNvPr id="6" name="Text 3"/>
          <p:cNvSpPr/>
          <p:nvPr/>
        </p:nvSpPr>
        <p:spPr>
          <a:xfrm>
            <a:off x="6809899" y="4454128"/>
            <a:ext cx="6497003" cy="812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6395"/>
              </a:lnSpc>
              <a:buNone/>
            </a:pPr>
            <a:r>
              <a:rPr lang="en-US" sz="5116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정윤철</a:t>
            </a:r>
            <a:endParaRPr lang="en-US" sz="5116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1136213"/>
            <a:ext cx="6497003" cy="812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395"/>
              </a:lnSpc>
              <a:buNone/>
            </a:pPr>
            <a:r>
              <a:rPr lang="en-US" sz="5116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목차</a:t>
            </a:r>
            <a:endParaRPr lang="en-US" sz="5116" dirty="0"/>
          </a:p>
        </p:txBody>
      </p:sp>
      <p:sp>
        <p:nvSpPr>
          <p:cNvPr id="6" name="Text 3"/>
          <p:cNvSpPr/>
          <p:nvPr/>
        </p:nvSpPr>
        <p:spPr>
          <a:xfrm>
            <a:off x="6350437" y="2318623"/>
            <a:ext cx="3898225" cy="487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37"/>
              </a:lnSpc>
              <a:buNone/>
            </a:pPr>
            <a:r>
              <a:rPr lang="en-US" sz="3069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1.브랜드 소개</a:t>
            </a:r>
            <a:endParaRPr lang="en-US" sz="3069" dirty="0"/>
          </a:p>
        </p:txBody>
      </p:sp>
      <p:sp>
        <p:nvSpPr>
          <p:cNvPr id="7" name="Text 4"/>
          <p:cNvSpPr/>
          <p:nvPr/>
        </p:nvSpPr>
        <p:spPr>
          <a:xfrm>
            <a:off x="6350437" y="3176111"/>
            <a:ext cx="3898225" cy="487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37"/>
              </a:lnSpc>
              <a:buNone/>
            </a:pPr>
            <a:r>
              <a:rPr lang="en-US" sz="3069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2.원본 홈페이지 탐구</a:t>
            </a:r>
            <a:endParaRPr lang="en-US" sz="3069" dirty="0"/>
          </a:p>
        </p:txBody>
      </p:sp>
      <p:sp>
        <p:nvSpPr>
          <p:cNvPr id="8" name="Text 5"/>
          <p:cNvSpPr/>
          <p:nvPr/>
        </p:nvSpPr>
        <p:spPr>
          <a:xfrm>
            <a:off x="6350437" y="4033599"/>
            <a:ext cx="3898225" cy="487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37"/>
              </a:lnSpc>
              <a:buNone/>
            </a:pPr>
            <a:r>
              <a:rPr lang="en-US" sz="3069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3.컴포넌트 구성</a:t>
            </a:r>
            <a:endParaRPr lang="en-US" sz="3069" dirty="0"/>
          </a:p>
        </p:txBody>
      </p:sp>
      <p:sp>
        <p:nvSpPr>
          <p:cNvPr id="9" name="Text 6"/>
          <p:cNvSpPr/>
          <p:nvPr/>
        </p:nvSpPr>
        <p:spPr>
          <a:xfrm>
            <a:off x="6350437" y="4891088"/>
            <a:ext cx="3898225" cy="487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37"/>
              </a:lnSpc>
              <a:buNone/>
            </a:pPr>
            <a:r>
              <a:rPr lang="en-US" sz="3069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4.디자인 포인트</a:t>
            </a:r>
            <a:endParaRPr lang="en-US" sz="3069" dirty="0"/>
          </a:p>
        </p:txBody>
      </p:sp>
      <p:sp>
        <p:nvSpPr>
          <p:cNvPr id="10" name="Text 7"/>
          <p:cNvSpPr/>
          <p:nvPr/>
        </p:nvSpPr>
        <p:spPr>
          <a:xfrm>
            <a:off x="6350437" y="5748576"/>
            <a:ext cx="3898225" cy="487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37"/>
              </a:lnSpc>
              <a:buNone/>
            </a:pPr>
            <a:r>
              <a:rPr lang="en-US" sz="3069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5.주요 기술(코드)</a:t>
            </a:r>
            <a:endParaRPr lang="en-US" sz="3069" dirty="0"/>
          </a:p>
        </p:txBody>
      </p:sp>
      <p:sp>
        <p:nvSpPr>
          <p:cNvPr id="11" name="Text 8"/>
          <p:cNvSpPr/>
          <p:nvPr/>
        </p:nvSpPr>
        <p:spPr>
          <a:xfrm>
            <a:off x="6350437" y="6606064"/>
            <a:ext cx="3898225" cy="487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37"/>
              </a:lnSpc>
              <a:buNone/>
            </a:pPr>
            <a:r>
              <a:rPr lang="en-US" sz="3069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6.향후 계획</a:t>
            </a:r>
            <a:endParaRPr lang="en-US" sz="3069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1436489"/>
            <a:ext cx="6497003" cy="812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395"/>
              </a:lnSpc>
              <a:buNone/>
            </a:pPr>
            <a:r>
              <a:rPr lang="en-US" sz="5116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브랜드 소개</a:t>
            </a:r>
            <a:endParaRPr lang="en-US" sz="5116" dirty="0"/>
          </a:p>
        </p:txBody>
      </p:sp>
      <p:sp>
        <p:nvSpPr>
          <p:cNvPr id="6" name="Shape 3"/>
          <p:cNvSpPr/>
          <p:nvPr/>
        </p:nvSpPr>
        <p:spPr>
          <a:xfrm>
            <a:off x="6350437" y="2896553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51533" y="2979301"/>
            <a:ext cx="153233" cy="3898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69"/>
              </a:lnSpc>
              <a:buNone/>
            </a:pPr>
            <a:r>
              <a:rPr lang="en-US" sz="3069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3069" dirty="0"/>
          </a:p>
        </p:txBody>
      </p:sp>
      <p:sp>
        <p:nvSpPr>
          <p:cNvPr id="8" name="Text 5"/>
          <p:cNvSpPr/>
          <p:nvPr/>
        </p:nvSpPr>
        <p:spPr>
          <a:xfrm>
            <a:off x="7152680" y="2896553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글로벌 기업</a:t>
            </a:r>
            <a:endParaRPr lang="en-US" sz="2558" dirty="0"/>
          </a:p>
        </p:txBody>
      </p:sp>
      <p:sp>
        <p:nvSpPr>
          <p:cNvPr id="9" name="Text 6"/>
          <p:cNvSpPr/>
          <p:nvPr/>
        </p:nvSpPr>
        <p:spPr>
          <a:xfrm>
            <a:off x="7152680" y="3450669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Bose는 세계적으로 인정받는 음향기기 전문 기업입니다.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6350437" y="4370189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1766" y="4452938"/>
            <a:ext cx="232648" cy="3898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69"/>
              </a:lnSpc>
              <a:buNone/>
            </a:pPr>
            <a:r>
              <a:rPr lang="en-US" sz="3069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3069" dirty="0"/>
          </a:p>
        </p:txBody>
      </p:sp>
      <p:sp>
        <p:nvSpPr>
          <p:cNvPr id="12" name="Text 9"/>
          <p:cNvSpPr/>
          <p:nvPr/>
        </p:nvSpPr>
        <p:spPr>
          <a:xfrm>
            <a:off x="7152680" y="4370189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혁신적 기술</a:t>
            </a:r>
            <a:endParaRPr lang="en-US" sz="2558" dirty="0"/>
          </a:p>
        </p:txBody>
      </p:sp>
      <p:sp>
        <p:nvSpPr>
          <p:cNvPr id="13" name="Text 10"/>
          <p:cNvSpPr/>
          <p:nvPr/>
        </p:nvSpPr>
        <p:spPr>
          <a:xfrm>
            <a:off x="7152680" y="4924306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최첨단 음향 기술을 개발하고 적용합니다.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6350437" y="5843826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511528" y="5926574"/>
            <a:ext cx="233124" cy="3898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69"/>
              </a:lnSpc>
              <a:buNone/>
            </a:pPr>
            <a:r>
              <a:rPr lang="en-US" sz="3069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3069" dirty="0"/>
          </a:p>
        </p:txBody>
      </p:sp>
      <p:sp>
        <p:nvSpPr>
          <p:cNvPr id="16" name="Text 13"/>
          <p:cNvSpPr/>
          <p:nvPr/>
        </p:nvSpPr>
        <p:spPr>
          <a:xfrm>
            <a:off x="7152680" y="5843826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품질 중시</a:t>
            </a:r>
            <a:endParaRPr lang="en-US" sz="2558" dirty="0"/>
          </a:p>
        </p:txBody>
      </p:sp>
      <p:sp>
        <p:nvSpPr>
          <p:cNvPr id="17" name="Text 14"/>
          <p:cNvSpPr/>
          <p:nvPr/>
        </p:nvSpPr>
        <p:spPr>
          <a:xfrm>
            <a:off x="7152680" y="6397943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고품질 제품으로 소비자들의 신뢰를 얻고 있습니다.</a:t>
            </a:r>
            <a:endParaRPr lang="en-US" sz="1944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1275278"/>
            <a:ext cx="6497003" cy="812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395"/>
              </a:lnSpc>
              <a:buNone/>
            </a:pPr>
            <a:r>
              <a:rPr lang="en-US" sz="5116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원본 홈페이지 탐구</a:t>
            </a:r>
            <a:endParaRPr lang="en-US" sz="5116" dirty="0"/>
          </a:p>
        </p:txBody>
      </p:sp>
      <p:sp>
        <p:nvSpPr>
          <p:cNvPr id="6" name="Text 3"/>
          <p:cNvSpPr/>
          <p:nvPr/>
        </p:nvSpPr>
        <p:spPr>
          <a:xfrm>
            <a:off x="6350437" y="2704505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심플한 디자인</a:t>
            </a:r>
            <a:endParaRPr lang="en-US" sz="2558" dirty="0"/>
          </a:p>
        </p:txBody>
      </p:sp>
      <p:sp>
        <p:nvSpPr>
          <p:cNvPr id="7" name="Text 4"/>
          <p:cNvSpPr/>
          <p:nvPr/>
        </p:nvSpPr>
        <p:spPr>
          <a:xfrm>
            <a:off x="6350437" y="3357324"/>
            <a:ext cx="340756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간결하고 깔끔한 홈페이지 구성으로 사용자 경험을 개선합니다.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10367843" y="2704505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단순한 메뉴</a:t>
            </a:r>
            <a:endParaRPr lang="en-US" sz="2558" dirty="0"/>
          </a:p>
        </p:txBody>
      </p:sp>
      <p:sp>
        <p:nvSpPr>
          <p:cNvPr id="9" name="Text 6"/>
          <p:cNvSpPr/>
          <p:nvPr/>
        </p:nvSpPr>
        <p:spPr>
          <a:xfrm>
            <a:off x="10367843" y="3357324"/>
            <a:ext cx="34060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주 카테고리를 메뉴로 구성하여 사용자가 정보를 찾기 편리합니다.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6350437" y="5289113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유동적 정보</a:t>
            </a:r>
            <a:endParaRPr lang="en-US" sz="2558" dirty="0"/>
          </a:p>
        </p:txBody>
      </p:sp>
      <p:sp>
        <p:nvSpPr>
          <p:cNvPr id="11" name="Text 8"/>
          <p:cNvSpPr/>
          <p:nvPr/>
        </p:nvSpPr>
        <p:spPr>
          <a:xfrm>
            <a:off x="6350437" y="5941933"/>
            <a:ext cx="34068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다양한 미디어 정보를 통해 제품에 대한 이해를 높입니다.</a:t>
            </a:r>
            <a:endParaRPr lang="en-US" sz="1944" dirty="0"/>
          </a:p>
        </p:txBody>
      </p:sp>
      <p:sp>
        <p:nvSpPr>
          <p:cNvPr id="12" name="Text 9"/>
          <p:cNvSpPr/>
          <p:nvPr/>
        </p:nvSpPr>
        <p:spPr>
          <a:xfrm>
            <a:off x="10367129" y="5289113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색상 변경 기능</a:t>
            </a:r>
            <a:endParaRPr lang="en-US" sz="2558" dirty="0"/>
          </a:p>
        </p:txBody>
      </p:sp>
      <p:sp>
        <p:nvSpPr>
          <p:cNvPr id="13" name="Text 10"/>
          <p:cNvSpPr/>
          <p:nvPr/>
        </p:nvSpPr>
        <p:spPr>
          <a:xfrm>
            <a:off x="10367129" y="5941933"/>
            <a:ext cx="34068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상세 구매페이지 외에서도 제품 색상 변경이 가능합니다.</a:t>
            </a:r>
            <a:endParaRPr lang="en-US" sz="1944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114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31148"/>
          </a:xfrm>
          <a:prstGeom prst="roundRect">
            <a:avLst>
              <a:gd name="adj" fmla="val 2087"/>
            </a:avLst>
          </a:prstGeom>
          <a:solidFill>
            <a:srgbClr val="FFFAFA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827848" y="1729740"/>
            <a:ext cx="2394466" cy="376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66"/>
              </a:lnSpc>
              <a:buNone/>
            </a:pPr>
            <a:r>
              <a:rPr lang="en-US" sz="2373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[1] 메인페이지 </a:t>
            </a:r>
            <a:endParaRPr lang="en-US" sz="2373" dirty="0"/>
          </a:p>
        </p:txBody>
      </p:sp>
      <p:sp>
        <p:nvSpPr>
          <p:cNvPr id="7" name="Text 4"/>
          <p:cNvSpPr/>
          <p:nvPr/>
        </p:nvSpPr>
        <p:spPr>
          <a:xfrm>
            <a:off x="1827848" y="2297192"/>
            <a:ext cx="2394466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2"/>
              </a:lnSpc>
              <a:buNone/>
            </a:pPr>
            <a:r>
              <a:rPr lang="en-US" sz="1977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1 상단영역</a:t>
            </a:r>
            <a:endParaRPr lang="en-US" sz="1977" dirty="0"/>
          </a:p>
        </p:txBody>
      </p:sp>
      <p:sp>
        <p:nvSpPr>
          <p:cNvPr id="8" name="Text 5"/>
          <p:cNvSpPr/>
          <p:nvPr/>
        </p:nvSpPr>
        <p:spPr>
          <a:xfrm>
            <a:off x="1827848" y="2801898"/>
            <a:ext cx="2394466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2"/>
              </a:lnSpc>
              <a:buNone/>
            </a:pPr>
            <a:r>
              <a:rPr lang="en-US" sz="1977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 메인 컴포넌트</a:t>
            </a:r>
            <a:endParaRPr lang="en-US" sz="1977" dirty="0"/>
          </a:p>
        </p:txBody>
      </p:sp>
      <p:sp>
        <p:nvSpPr>
          <p:cNvPr id="9" name="Text 6"/>
          <p:cNvSpPr/>
          <p:nvPr/>
        </p:nvSpPr>
        <p:spPr>
          <a:xfrm>
            <a:off x="1827848" y="3306604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503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</a:t>
            </a:r>
            <a:pPr indent="0" marL="0">
              <a:lnSpc>
                <a:spcPts val="2405"/>
              </a:lnSpc>
              <a:buNone/>
            </a:pPr>
            <a:r>
              <a:rPr lang="en-US" sz="1503" b="1" dirty="0">
                <a:solidFill>
                  <a:srgbClr val="000000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1) 동영상 배너</a:t>
            </a:r>
            <a:endParaRPr lang="en-US" sz="1503" dirty="0"/>
          </a:p>
        </p:txBody>
      </p:sp>
      <p:sp>
        <p:nvSpPr>
          <p:cNvPr id="10" name="Text 7"/>
          <p:cNvSpPr/>
          <p:nvPr/>
        </p:nvSpPr>
        <p:spPr>
          <a:xfrm>
            <a:off x="1827848" y="3783568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503" b="1" dirty="0">
                <a:solidFill>
                  <a:srgbClr val="000000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2) 추천제품</a:t>
            </a:r>
            <a:endParaRPr lang="en-US" sz="1503" dirty="0"/>
          </a:p>
        </p:txBody>
      </p:sp>
      <p:sp>
        <p:nvSpPr>
          <p:cNvPr id="11" name="Text 8"/>
          <p:cNvSpPr/>
          <p:nvPr/>
        </p:nvSpPr>
        <p:spPr>
          <a:xfrm>
            <a:off x="1827848" y="4260533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503" b="1" dirty="0">
                <a:solidFill>
                  <a:srgbClr val="000000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3) 서브배너</a:t>
            </a:r>
            <a:endParaRPr lang="en-US" sz="1503" dirty="0"/>
          </a:p>
        </p:txBody>
      </p:sp>
      <p:sp>
        <p:nvSpPr>
          <p:cNvPr id="12" name="Text 9"/>
          <p:cNvSpPr/>
          <p:nvPr/>
        </p:nvSpPr>
        <p:spPr>
          <a:xfrm>
            <a:off x="1827848" y="4737497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503" b="1" dirty="0">
                <a:solidFill>
                  <a:srgbClr val="000000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4) vip 커스텀 </a:t>
            </a:r>
            <a:endParaRPr lang="en-US" sz="1503" dirty="0"/>
          </a:p>
        </p:txBody>
      </p:sp>
      <p:sp>
        <p:nvSpPr>
          <p:cNvPr id="13" name="Text 10"/>
          <p:cNvSpPr/>
          <p:nvPr/>
        </p:nvSpPr>
        <p:spPr>
          <a:xfrm>
            <a:off x="1827848" y="5214461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503" b="1" dirty="0">
                <a:solidFill>
                  <a:srgbClr val="000000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5) 구매이유 </a:t>
            </a:r>
            <a:endParaRPr lang="en-US" sz="1503" dirty="0"/>
          </a:p>
        </p:txBody>
      </p:sp>
      <p:sp>
        <p:nvSpPr>
          <p:cNvPr id="14" name="Text 11"/>
          <p:cNvSpPr/>
          <p:nvPr/>
        </p:nvSpPr>
        <p:spPr>
          <a:xfrm>
            <a:off x="1827848" y="5691426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503" b="1" dirty="0">
                <a:solidFill>
                  <a:srgbClr val="000000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6) sns미디어</a:t>
            </a:r>
            <a:endParaRPr lang="en-US" sz="1503" dirty="0"/>
          </a:p>
        </p:txBody>
      </p:sp>
      <p:sp>
        <p:nvSpPr>
          <p:cNvPr id="15" name="Text 12"/>
          <p:cNvSpPr/>
          <p:nvPr/>
        </p:nvSpPr>
        <p:spPr>
          <a:xfrm>
            <a:off x="1827848" y="6187559"/>
            <a:ext cx="2394466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2"/>
              </a:lnSpc>
              <a:buNone/>
            </a:pPr>
            <a:r>
              <a:rPr lang="en-US" sz="1977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 하단 영역</a:t>
            </a:r>
            <a:endParaRPr lang="en-US" sz="1977" dirty="0"/>
          </a:p>
        </p:txBody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468" y="758309"/>
            <a:ext cx="1729978" cy="6714411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7563088" y="1729740"/>
            <a:ext cx="2394466" cy="376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66"/>
              </a:lnSpc>
              <a:buNone/>
            </a:pPr>
            <a:r>
              <a:rPr lang="en-US" sz="2373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[2] 서브페이지 </a:t>
            </a:r>
            <a:endParaRPr lang="en-US" sz="2373" dirty="0"/>
          </a:p>
        </p:txBody>
      </p:sp>
      <p:sp>
        <p:nvSpPr>
          <p:cNvPr id="18" name="Text 14"/>
          <p:cNvSpPr/>
          <p:nvPr/>
        </p:nvSpPr>
        <p:spPr>
          <a:xfrm>
            <a:off x="7563088" y="2297192"/>
            <a:ext cx="2394466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2"/>
              </a:lnSpc>
              <a:buNone/>
            </a:pPr>
            <a:r>
              <a:rPr lang="en-US" sz="1977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 상단영역</a:t>
            </a:r>
            <a:endParaRPr lang="en-US" sz="1977" dirty="0"/>
          </a:p>
        </p:txBody>
      </p:sp>
      <p:sp>
        <p:nvSpPr>
          <p:cNvPr id="19" name="Text 15"/>
          <p:cNvSpPr/>
          <p:nvPr/>
        </p:nvSpPr>
        <p:spPr>
          <a:xfrm>
            <a:off x="7563088" y="2801898"/>
            <a:ext cx="2394466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2"/>
              </a:lnSpc>
              <a:buNone/>
            </a:pPr>
            <a:r>
              <a:rPr lang="en-US" sz="1977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 메인 컴포넌트</a:t>
            </a:r>
            <a:endParaRPr lang="en-US" sz="1977" dirty="0"/>
          </a:p>
        </p:txBody>
      </p:sp>
      <p:sp>
        <p:nvSpPr>
          <p:cNvPr id="20" name="Text 16"/>
          <p:cNvSpPr/>
          <p:nvPr/>
        </p:nvSpPr>
        <p:spPr>
          <a:xfrm>
            <a:off x="7563088" y="3306604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503" b="1" dirty="0">
                <a:solidFill>
                  <a:srgbClr val="000000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1) 이미지 배너 </a:t>
            </a:r>
            <a:endParaRPr lang="en-US" sz="1503" dirty="0"/>
          </a:p>
        </p:txBody>
      </p:sp>
      <p:sp>
        <p:nvSpPr>
          <p:cNvPr id="21" name="Text 17"/>
          <p:cNvSpPr/>
          <p:nvPr/>
        </p:nvSpPr>
        <p:spPr>
          <a:xfrm>
            <a:off x="7563088" y="3783568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503" b="1" dirty="0">
                <a:solidFill>
                  <a:srgbClr val="000000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2) 카테고리별 제품들 </a:t>
            </a:r>
            <a:endParaRPr lang="en-US" sz="1503" dirty="0"/>
          </a:p>
        </p:txBody>
      </p:sp>
      <p:sp>
        <p:nvSpPr>
          <p:cNvPr id="22" name="Text 18"/>
          <p:cNvSpPr/>
          <p:nvPr/>
        </p:nvSpPr>
        <p:spPr>
          <a:xfrm>
            <a:off x="7563088" y="4260533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503" b="1" dirty="0">
                <a:solidFill>
                  <a:srgbClr val="000000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3) 동영상 </a:t>
            </a:r>
            <a:endParaRPr lang="en-US" sz="1503" dirty="0"/>
          </a:p>
        </p:txBody>
      </p:sp>
      <p:sp>
        <p:nvSpPr>
          <p:cNvPr id="23" name="Text 19"/>
          <p:cNvSpPr/>
          <p:nvPr/>
        </p:nvSpPr>
        <p:spPr>
          <a:xfrm>
            <a:off x="7563088" y="4737497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503" b="1" dirty="0">
                <a:solidFill>
                  <a:srgbClr val="000000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4) 구매이유 </a:t>
            </a:r>
            <a:endParaRPr lang="en-US" sz="1503" dirty="0"/>
          </a:p>
        </p:txBody>
      </p:sp>
      <p:sp>
        <p:nvSpPr>
          <p:cNvPr id="24" name="Text 20"/>
          <p:cNvSpPr/>
          <p:nvPr/>
        </p:nvSpPr>
        <p:spPr>
          <a:xfrm>
            <a:off x="7563088" y="5214461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503" b="1" dirty="0">
                <a:solidFill>
                  <a:srgbClr val="000000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5) 추천제품 </a:t>
            </a:r>
            <a:endParaRPr lang="en-US" sz="1503" dirty="0"/>
          </a:p>
        </p:txBody>
      </p:sp>
      <p:sp>
        <p:nvSpPr>
          <p:cNvPr id="25" name="Text 21"/>
          <p:cNvSpPr/>
          <p:nvPr/>
        </p:nvSpPr>
        <p:spPr>
          <a:xfrm>
            <a:off x="7563088" y="5710595"/>
            <a:ext cx="2394466" cy="3138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72"/>
              </a:lnSpc>
              <a:buNone/>
            </a:pPr>
            <a:r>
              <a:rPr lang="en-US" sz="1977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 하단 영역</a:t>
            </a:r>
            <a:endParaRPr lang="en-US" sz="1977" dirty="0"/>
          </a:p>
        </p:txBody>
      </p:sp>
      <p:sp>
        <p:nvSpPr>
          <p:cNvPr id="26" name="Text 22"/>
          <p:cNvSpPr/>
          <p:nvPr/>
        </p:nvSpPr>
        <p:spPr>
          <a:xfrm>
            <a:off x="7563088" y="6215301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endParaRPr lang="en-US" sz="1503" dirty="0"/>
          </a:p>
        </p:txBody>
      </p:sp>
      <p:sp>
        <p:nvSpPr>
          <p:cNvPr id="27" name="Text 23"/>
          <p:cNvSpPr/>
          <p:nvPr/>
        </p:nvSpPr>
        <p:spPr>
          <a:xfrm>
            <a:off x="10430708" y="696516"/>
            <a:ext cx="2394466" cy="3052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5"/>
              </a:lnSpc>
              <a:buNone/>
            </a:pPr>
            <a:endParaRPr lang="en-US" sz="1503" dirty="0"/>
          </a:p>
        </p:txBody>
      </p:sp>
      <p:pic>
        <p:nvPicPr>
          <p:cNvPr id="2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0708" y="1216462"/>
            <a:ext cx="1685330" cy="6275189"/>
          </a:xfrm>
          <a:prstGeom prst="rect">
            <a:avLst/>
          </a:prstGeom>
        </p:spPr>
      </p:pic>
      <p:pic>
        <p:nvPicPr>
          <p:cNvPr id="2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667589"/>
            <a:ext cx="6497003" cy="812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395"/>
              </a:lnSpc>
              <a:buNone/>
            </a:pPr>
            <a:r>
              <a:rPr lang="en-US" sz="5116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디자인 포인트</a:t>
            </a:r>
            <a:endParaRPr lang="en-US" sz="5116" dirty="0"/>
          </a:p>
        </p:txBody>
      </p:sp>
      <p:sp>
        <p:nvSpPr>
          <p:cNvPr id="5" name="Shape 3"/>
          <p:cNvSpPr/>
          <p:nvPr/>
        </p:nvSpPr>
        <p:spPr>
          <a:xfrm>
            <a:off x="864037" y="2973467"/>
            <a:ext cx="6327815" cy="1868329"/>
          </a:xfrm>
          <a:prstGeom prst="roundRect">
            <a:avLst>
              <a:gd name="adj" fmla="val 5946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126093" y="3235523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심플한 카테고리</a:t>
            </a:r>
            <a:endParaRPr lang="en-US" sz="2558" dirty="0"/>
          </a:p>
        </p:txBody>
      </p:sp>
      <p:sp>
        <p:nvSpPr>
          <p:cNvPr id="7" name="Text 5"/>
          <p:cNvSpPr/>
          <p:nvPr/>
        </p:nvSpPr>
        <p:spPr>
          <a:xfrm>
            <a:off x="1126093" y="3789640"/>
            <a:ext cx="5803702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복잡하지 않은 카테고리 구조로 사용자 편의성을 높입니다.</a:t>
            </a:r>
            <a:endParaRPr lang="en-US" sz="1944" dirty="0"/>
          </a:p>
        </p:txBody>
      </p:sp>
      <p:sp>
        <p:nvSpPr>
          <p:cNvPr id="8" name="Shape 6"/>
          <p:cNvSpPr/>
          <p:nvPr/>
        </p:nvSpPr>
        <p:spPr>
          <a:xfrm>
            <a:off x="7438668" y="2973467"/>
            <a:ext cx="6327815" cy="1868329"/>
          </a:xfrm>
          <a:prstGeom prst="roundRect">
            <a:avLst>
              <a:gd name="adj" fmla="val 5946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700724" y="3235523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간결한 배치</a:t>
            </a:r>
            <a:endParaRPr lang="en-US" sz="2558" dirty="0"/>
          </a:p>
        </p:txBody>
      </p:sp>
      <p:sp>
        <p:nvSpPr>
          <p:cNvPr id="10" name="Text 8"/>
          <p:cNvSpPr/>
          <p:nvPr/>
        </p:nvSpPr>
        <p:spPr>
          <a:xfrm>
            <a:off x="7700724" y="3789640"/>
            <a:ext cx="580370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심플한 배치로 전체적인 간결함을 유지합니다.</a:t>
            </a:r>
            <a:endParaRPr lang="en-US" sz="1944" dirty="0"/>
          </a:p>
        </p:txBody>
      </p:sp>
      <p:sp>
        <p:nvSpPr>
          <p:cNvPr id="11" name="Shape 9"/>
          <p:cNvSpPr/>
          <p:nvPr/>
        </p:nvSpPr>
        <p:spPr>
          <a:xfrm>
            <a:off x="864037" y="5088612"/>
            <a:ext cx="6327815" cy="1473279"/>
          </a:xfrm>
          <a:prstGeom prst="roundRect">
            <a:avLst>
              <a:gd name="adj" fmla="val 7541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126093" y="5350669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메인 배너</a:t>
            </a:r>
            <a:endParaRPr lang="en-US" sz="2558" dirty="0"/>
          </a:p>
        </p:txBody>
      </p:sp>
      <p:sp>
        <p:nvSpPr>
          <p:cNvPr id="13" name="Text 11"/>
          <p:cNvSpPr/>
          <p:nvPr/>
        </p:nvSpPr>
        <p:spPr>
          <a:xfrm>
            <a:off x="1126093" y="5904786"/>
            <a:ext cx="580370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현재 페이지를 쉽게 알 수 있는  배너를 사용합니다.</a:t>
            </a:r>
            <a:endParaRPr lang="en-US" sz="1944" dirty="0"/>
          </a:p>
        </p:txBody>
      </p:sp>
      <p:sp>
        <p:nvSpPr>
          <p:cNvPr id="14" name="Shape 12"/>
          <p:cNvSpPr/>
          <p:nvPr/>
        </p:nvSpPr>
        <p:spPr>
          <a:xfrm>
            <a:off x="7438668" y="5088612"/>
            <a:ext cx="6327815" cy="1473279"/>
          </a:xfrm>
          <a:prstGeom prst="roundRect">
            <a:avLst>
              <a:gd name="adj" fmla="val 7541"/>
            </a:avLst>
          </a:prstGeom>
          <a:solidFill>
            <a:srgbClr val="D5DCF6"/>
          </a:solidFill>
          <a:ln w="15240">
            <a:solidFill>
              <a:srgbClr val="BBC2DC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700724" y="5350669"/>
            <a:ext cx="3248501" cy="4060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97"/>
              </a:lnSpc>
              <a:buNone/>
            </a:pPr>
            <a:r>
              <a:rPr lang="en-US" sz="2558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컨텐츠 크기</a:t>
            </a:r>
            <a:endParaRPr lang="en-US" sz="2558" dirty="0"/>
          </a:p>
        </p:txBody>
      </p:sp>
      <p:sp>
        <p:nvSpPr>
          <p:cNvPr id="16" name="Text 14"/>
          <p:cNvSpPr/>
          <p:nvPr/>
        </p:nvSpPr>
        <p:spPr>
          <a:xfrm>
            <a:off x="7700724" y="5904786"/>
            <a:ext cx="580370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각 컨텐츠를 한눈에 볼 수 있도록 크기를 조정합니다.</a:t>
            </a:r>
            <a:endParaRPr lang="en-US" sz="1944" dirty="0"/>
          </a:p>
        </p:txBody>
      </p:sp>
      <p:pic>
        <p:nvPicPr>
          <p:cNvPr id="1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2024-06-27T18:20:00Z</dcterms:created>
  <dcterms:modified xsi:type="dcterms:W3CDTF">2024-06-27T18:20:00Z</dcterms:modified>
</cp:coreProperties>
</file>